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9" r:id="rId6"/>
    <p:sldId id="270" r:id="rId7"/>
    <p:sldId id="268" r:id="rId8"/>
    <p:sldId id="260" r:id="rId9"/>
    <p:sldId id="262" r:id="rId10"/>
    <p:sldId id="263" r:id="rId11"/>
    <p:sldId id="264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88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34882-B7CD-413E-B124-C44E191A0DA6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1FA71-E55B-4088-B50A-849A8FD90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11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FA71-E55B-4088-B50A-849A8FD902FF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7931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FA71-E55B-4088-B50A-849A8FD902FF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934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FA71-E55B-4088-B50A-849A8FD902F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934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FA71-E55B-4088-B50A-849A8FD902FF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93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FA71-E55B-4088-B50A-849A8FD902FF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34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941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2605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030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682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49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0745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18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4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855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55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455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" name="drumroll.wav"/>
          </p:stSnd>
        </p:sndAc>
      </p:transition>
    </mc:Choice>
    <mc:Fallback>
      <p:transition spd="slow" advClick="0" advTm="5000">
        <p:fade/>
        <p:sndAc>
          <p:stSnd>
            <p:snd r:embed="rId1" name="drumroll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5BB8-B885-42A8-8DDE-4ECA6A2483DB}" type="datetimeFigureOut">
              <a:rPr lang="tr-TR" smtClean="0"/>
              <a:t>27.07.2015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FF509-E40D-46C1-AA66-C3ABC1A188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348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13" name="drumroll.wav"/>
          </p:stSnd>
        </p:sndAc>
      </p:transition>
    </mc:Choice>
    <mc:Fallback>
      <p:transition spd="slow" advClick="0" advTm="5000">
        <p:fade/>
        <p:sndAc>
          <p:stSnd>
            <p:snd r:embed="rId13" name="drumroll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/>
          <a:lstStyle/>
          <a:p>
            <a:endParaRPr lang="tr-TR" b="1" i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b="1" i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99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tr-TR" b="1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28" y="0"/>
            <a:ext cx="9123725" cy="6858000"/>
          </a:xfrm>
        </p:spPr>
      </p:pic>
    </p:spTree>
    <p:extLst>
      <p:ext uri="{BB962C8B-B14F-4D97-AF65-F5344CB8AC3E}">
        <p14:creationId xmlns:p14="http://schemas.microsoft.com/office/powerpoint/2010/main" val="266634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3" name="drumroll.wav"/>
          </p:stSnd>
        </p:sndAc>
      </p:transition>
    </mc:Choice>
    <mc:Fallback>
      <p:transition spd="slow" advClick="0" advTm="5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2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</a:t>
            </a:r>
          </a:p>
          <a:p>
            <a:pPr marL="0" indent="0">
              <a:buNone/>
            </a:pPr>
            <a:r>
              <a:rPr lang="tr-TR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pPr marL="0" indent="0">
              <a:buNone/>
            </a:pPr>
            <a:r>
              <a:rPr lang="tr-TR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</a:t>
            </a:r>
          </a:p>
          <a:p>
            <a:pPr marL="0" indent="0">
              <a:buNone/>
            </a:pPr>
            <a:r>
              <a:rPr lang="tr-TR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</a:t>
            </a:r>
            <a:endParaRPr lang="tr-TR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13" y="-74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992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     </a:t>
            </a:r>
            <a:endParaRPr lang="tr-TR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151216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tr-TR" dirty="0" smtClean="0"/>
              <a:t>    </a:t>
            </a:r>
          </a:p>
          <a:p>
            <a:pPr marL="0" indent="0">
              <a:buNone/>
            </a:pPr>
            <a:r>
              <a:rPr lang="tr-TR" dirty="0" smtClean="0"/>
              <a:t>                         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</a:t>
            </a:r>
          </a:p>
          <a:p>
            <a:pPr marL="0" indent="0">
              <a:buNone/>
            </a:pPr>
            <a:r>
              <a:rPr lang="tr-TR" sz="7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7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</a:t>
            </a:r>
          </a:p>
          <a:p>
            <a:pPr marL="0" indent="0">
              <a:buNone/>
            </a:pPr>
            <a:r>
              <a:rPr lang="tr-TR" sz="7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331640" y="404664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endParaRPr lang="tr-TR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27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3" name="drumroll.wav"/>
          </p:stSnd>
        </p:sndAc>
      </p:transition>
    </mc:Choice>
    <mc:Fallback>
      <p:transition spd="slow" advClick="0" advTm="5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     </a:t>
            </a:r>
            <a:endParaRPr lang="tr-TR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15121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dirty="0" smtClean="0"/>
              <a:t>    </a:t>
            </a:r>
          </a:p>
          <a:p>
            <a:pPr marL="0" indent="0">
              <a:buNone/>
            </a:pPr>
            <a:r>
              <a:rPr lang="tr-TR" dirty="0" smtClean="0"/>
              <a:t>                         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</a:t>
            </a:r>
          </a:p>
          <a:p>
            <a:pPr marL="0" indent="0">
              <a:buNone/>
            </a:pPr>
            <a:r>
              <a:rPr lang="tr-TR" sz="7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7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</a:t>
            </a:r>
          </a:p>
          <a:p>
            <a:pPr marL="0" indent="0">
              <a:buNone/>
            </a:pPr>
            <a:r>
              <a:rPr lang="tr-TR" sz="7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</a:p>
          <a:p>
            <a:pPr marL="0" indent="0">
              <a:buNone/>
            </a:pPr>
            <a:r>
              <a:rPr lang="tr-TR" sz="73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73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tr-TR" dirty="0" smtClean="0"/>
              <a:t>      </a:t>
            </a:r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6" name="Metin kutusu 5"/>
          <p:cNvSpPr txBox="1"/>
          <p:nvPr/>
        </p:nvSpPr>
        <p:spPr>
          <a:xfrm>
            <a:off x="1331640" y="404664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endParaRPr lang="tr-TR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00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29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3" name="drumroll.wav"/>
          </p:stSnd>
        </p:sndAc>
      </p:transition>
    </mc:Choice>
    <mc:Fallback>
      <p:transition spd="slow" advClick="0" advTm="5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90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tr-T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15121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    </a:t>
            </a:r>
          </a:p>
          <a:p>
            <a:pPr marL="0" indent="0">
              <a:buNone/>
            </a:pPr>
            <a:r>
              <a:rPr lang="tr-TR" dirty="0" smtClean="0"/>
              <a:t>  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605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581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3" name="drumroll.wav"/>
          </p:stSnd>
        </p:sndAc>
      </p:transition>
    </mc:Choice>
    <mc:Fallback>
      <p:transition spd="slow" advClick="0" advTm="5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88640"/>
            <a:ext cx="8928992" cy="439248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1028" name="Picture 4" descr="https://fbcdn-sphotos-h-a.akamaihd.net/hphotos-ak-xpt1/v/t34.0-12/11774255_811192422311520_1238715051_n.jpg?oh=4d72ef17eb8d023d02569dae6c4dfd40&amp;oe=55B33835&amp;__gda__=1437792966_592b16d4f105910a320f61b1817a02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353"/>
            <a:ext cx="9144000" cy="695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78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3" name="drumroll.wav"/>
          </p:stSnd>
        </p:sndAc>
      </p:transition>
    </mc:Choice>
    <mc:Fallback>
      <p:transition spd="slow" advClick="0" advTm="5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     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</p:spPr>
      </p:pic>
    </p:spTree>
    <p:extLst>
      <p:ext uri="{BB962C8B-B14F-4D97-AF65-F5344CB8AC3E}">
        <p14:creationId xmlns:p14="http://schemas.microsoft.com/office/powerpoint/2010/main" val="337164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dirty="0"/>
              <a:t/>
            </a:r>
            <a:br>
              <a:rPr lang="tr-TR" dirty="0"/>
            </a:br>
            <a:r>
              <a:rPr lang="tr-TR" dirty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34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19672" y="980728"/>
            <a:ext cx="8229600" cy="1143000"/>
          </a:xfrm>
        </p:spPr>
        <p:txBody>
          <a:bodyPr>
            <a:normAutofit/>
          </a:bodyPr>
          <a:lstStyle/>
          <a:p>
            <a:pPr algn="l"/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64" y="0"/>
            <a:ext cx="9163364" cy="6858000"/>
          </a:xfrm>
        </p:spPr>
      </p:pic>
    </p:spTree>
    <p:extLst>
      <p:ext uri="{BB962C8B-B14F-4D97-AF65-F5344CB8AC3E}">
        <p14:creationId xmlns:p14="http://schemas.microsoft.com/office/powerpoint/2010/main" val="159383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58166" cy="6957392"/>
          </a:xfrm>
        </p:spPr>
      </p:pic>
    </p:spTree>
    <p:extLst>
      <p:ext uri="{BB962C8B-B14F-4D97-AF65-F5344CB8AC3E}">
        <p14:creationId xmlns:p14="http://schemas.microsoft.com/office/powerpoint/2010/main" val="171278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12" y="-21543"/>
            <a:ext cx="9278511" cy="6879543"/>
          </a:xfrm>
        </p:spPr>
      </p:pic>
    </p:spTree>
    <p:extLst>
      <p:ext uri="{BB962C8B-B14F-4D97-AF65-F5344CB8AC3E}">
        <p14:creationId xmlns:p14="http://schemas.microsoft.com/office/powerpoint/2010/main" val="2501179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477" cy="6858000"/>
          </a:xfrm>
        </p:spPr>
      </p:pic>
    </p:spTree>
    <p:extLst>
      <p:ext uri="{BB962C8B-B14F-4D97-AF65-F5344CB8AC3E}">
        <p14:creationId xmlns:p14="http://schemas.microsoft.com/office/powerpoint/2010/main" val="2685298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</p:spPr>
      </p:pic>
    </p:spTree>
    <p:extLst>
      <p:ext uri="{BB962C8B-B14F-4D97-AF65-F5344CB8AC3E}">
        <p14:creationId xmlns:p14="http://schemas.microsoft.com/office/powerpoint/2010/main" val="1100381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84"/>
            <a:ext cx="9144000" cy="6864984"/>
          </a:xfrm>
        </p:spPr>
      </p:pic>
    </p:spTree>
    <p:extLst>
      <p:ext uri="{BB962C8B-B14F-4D97-AF65-F5344CB8AC3E}">
        <p14:creationId xmlns:p14="http://schemas.microsoft.com/office/powerpoint/2010/main" val="1150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044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5" y="9915"/>
            <a:ext cx="9144000" cy="6861609"/>
          </a:xfrm>
        </p:spPr>
      </p:pic>
    </p:spTree>
    <p:extLst>
      <p:ext uri="{BB962C8B-B14F-4D97-AF65-F5344CB8AC3E}">
        <p14:creationId xmlns:p14="http://schemas.microsoft.com/office/powerpoint/2010/main" val="3715618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88" y="0"/>
            <a:ext cx="9176887" cy="6857999"/>
          </a:xfrm>
        </p:spPr>
      </p:pic>
    </p:spTree>
    <p:extLst>
      <p:ext uri="{BB962C8B-B14F-4D97-AF65-F5344CB8AC3E}">
        <p14:creationId xmlns:p14="http://schemas.microsoft.com/office/powerpoint/2010/main" val="8517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0" y="-31815"/>
            <a:ext cx="9159470" cy="6889815"/>
          </a:xfrm>
        </p:spPr>
      </p:pic>
    </p:spTree>
    <p:extLst>
      <p:ext uri="{BB962C8B-B14F-4D97-AF65-F5344CB8AC3E}">
        <p14:creationId xmlns:p14="http://schemas.microsoft.com/office/powerpoint/2010/main" val="381406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8" y="-4644"/>
            <a:ext cx="9146858" cy="6862644"/>
          </a:xfrm>
        </p:spPr>
      </p:pic>
    </p:spTree>
    <p:extLst>
      <p:ext uri="{BB962C8B-B14F-4D97-AF65-F5344CB8AC3E}">
        <p14:creationId xmlns:p14="http://schemas.microsoft.com/office/powerpoint/2010/main" val="135143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3" y="0"/>
            <a:ext cx="9126065" cy="6858000"/>
          </a:xfrm>
        </p:spPr>
      </p:pic>
    </p:spTree>
    <p:extLst>
      <p:ext uri="{BB962C8B-B14F-4D97-AF65-F5344CB8AC3E}">
        <p14:creationId xmlns:p14="http://schemas.microsoft.com/office/powerpoint/2010/main" val="244369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8"/>
            <a:ext cx="9144000" cy="686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031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667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023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2"/>
            <a:ext cx="9144000" cy="683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0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5"/>
            <a:ext cx="9144000" cy="7071383"/>
          </a:xfrm>
        </p:spPr>
      </p:pic>
    </p:spTree>
    <p:extLst>
      <p:ext uri="{BB962C8B-B14F-4D97-AF65-F5344CB8AC3E}">
        <p14:creationId xmlns:p14="http://schemas.microsoft.com/office/powerpoint/2010/main" val="232443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" y="0"/>
            <a:ext cx="9121405" cy="6858000"/>
          </a:xfrm>
        </p:spPr>
      </p:pic>
    </p:spTree>
    <p:extLst>
      <p:ext uri="{BB962C8B-B14F-4D97-AF65-F5344CB8AC3E}">
        <p14:creationId xmlns:p14="http://schemas.microsoft.com/office/powerpoint/2010/main" val="2298136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92204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60"/>
            <a:ext cx="9261900" cy="6838600"/>
          </a:xfrm>
        </p:spPr>
      </p:pic>
    </p:spTree>
    <p:extLst>
      <p:ext uri="{BB962C8B-B14F-4D97-AF65-F5344CB8AC3E}">
        <p14:creationId xmlns:p14="http://schemas.microsoft.com/office/powerpoint/2010/main" val="129201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 bwMode="auto">
          <a:xfrm>
            <a:off x="0" y="-1813"/>
            <a:ext cx="9144000" cy="70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61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5000">
        <p14:gallery dir="l"/>
        <p:sndAc>
          <p:stSnd>
            <p:snd r:embed="rId2" name="drumroll.wav"/>
          </p:stSnd>
        </p:sndAc>
      </p:transition>
    </mc:Choice>
    <mc:Fallback>
      <p:transition spd="slow" advClick="0" advTm="5000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7362</TotalTime>
  <Words>28</Words>
  <Application>Microsoft Office PowerPoint</Application>
  <PresentationFormat>Ekran Gösterisi (4:3)</PresentationFormat>
  <Paragraphs>35</Paragraphs>
  <Slides>31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Ofis Teması</vt:lpstr>
      <vt:lpstr>PowerPoint Sunusu</vt:lpstr>
      <vt:lpstr> </vt:lpstr>
      <vt:lpstr>PowerPoint Sunusu</vt:lpstr>
      <vt:lpstr>             </vt:lpstr>
      <vt:lpstr>             </vt:lpstr>
      <vt:lpstr>PowerPoint Sunusu</vt:lpstr>
      <vt:lpstr>    </vt:lpstr>
      <vt:lpstr>         </vt:lpstr>
      <vt:lpstr>         </vt:lpstr>
      <vt:lpstr> 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BENGUL</dc:creator>
  <cp:lastModifiedBy>BENGUL</cp:lastModifiedBy>
  <cp:revision>87</cp:revision>
  <dcterms:created xsi:type="dcterms:W3CDTF">2015-07-04T17:08:54Z</dcterms:created>
  <dcterms:modified xsi:type="dcterms:W3CDTF">2015-07-27T22:58:30Z</dcterms:modified>
</cp:coreProperties>
</file>